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4" r:id="rId1"/>
    <p:sldMasterId id="2147483660" r:id="rId2"/>
    <p:sldMasterId id="2147483666" r:id="rId3"/>
  </p:sldMasterIdLst>
  <p:notesMasterIdLst>
    <p:notesMasterId r:id="rId18"/>
  </p:notesMasterIdLst>
  <p:sldIdLst>
    <p:sldId id="267" r:id="rId4"/>
    <p:sldId id="262" r:id="rId5"/>
    <p:sldId id="263" r:id="rId6"/>
    <p:sldId id="274" r:id="rId7"/>
    <p:sldId id="279" r:id="rId8"/>
    <p:sldId id="276" r:id="rId9"/>
    <p:sldId id="280" r:id="rId10"/>
    <p:sldId id="278" r:id="rId11"/>
    <p:sldId id="273" r:id="rId12"/>
    <p:sldId id="272" r:id="rId13"/>
    <p:sldId id="275" r:id="rId14"/>
    <p:sldId id="271" r:id="rId15"/>
    <p:sldId id="270" r:id="rId16"/>
    <p:sldId id="26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Обработчик на</a:t>
            </a:r>
            <a:r>
              <a:rPr lang="ru-RU" sz="3600" b="1" dirty="0"/>
              <a:t>ж</a:t>
            </a:r>
            <a:r>
              <a:rPr lang="ru-RU" dirty="0"/>
              <a:t>атия </a:t>
            </a:r>
            <a:r>
              <a:rPr lang="ru-RU" sz="3600" dirty="0"/>
              <a:t>второй</a:t>
            </a:r>
            <a:r>
              <a:rPr lang="ru-RU" dirty="0"/>
              <a:t> кно</a:t>
            </a:r>
            <a:r>
              <a:rPr lang="ru-RU" sz="3600" b="1" dirty="0"/>
              <a:t>п</a:t>
            </a:r>
            <a:r>
              <a:rPr lang="ru-RU" dirty="0"/>
              <a:t>ки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479CCA8-F51D-ADBC-217F-0A1160B3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1358048"/>
            <a:ext cx="9779888" cy="45050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23058" y="984827"/>
            <a:ext cx="9257907" cy="690677"/>
          </a:xfrm>
        </p:spPr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pic>
        <p:nvPicPr>
          <p:cNvPr id="2" name="Видео работы приложения">
            <a:hlinkClick r:id="" action="ppaction://media"/>
            <a:extLst>
              <a:ext uri="{FF2B5EF4-FFF2-40B4-BE49-F238E27FC236}">
                <a16:creationId xmlns:a16="http://schemas.microsoft.com/office/drawing/2014/main" id="{F18A6CA3-4712-C9B7-8F47-402AB7623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2268" y="421553"/>
            <a:ext cx="3149600" cy="601489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844B4F-6423-6984-92DB-D6DAD7E6C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818" y="984827"/>
            <a:ext cx="3037191" cy="576485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Варианты дальнейшей доработки и развития: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0267" y="1778000"/>
            <a:ext cx="8636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tx2"/>
                </a:solidFill>
              </a:rPr>
              <a:t>1. Сделать игру сетевой для возможности командной игры и соревнований.</a:t>
            </a:r>
          </a:p>
          <a:p>
            <a:pPr lvl="0"/>
            <a:endParaRPr lang="ru-RU" sz="2400" dirty="0">
              <a:solidFill>
                <a:schemeClr val="tx2"/>
              </a:solidFill>
            </a:endParaRPr>
          </a:p>
          <a:p>
            <a:pPr lvl="0"/>
            <a:r>
              <a:rPr lang="ru-RU" sz="2400" dirty="0">
                <a:solidFill>
                  <a:schemeClr val="tx2"/>
                </a:solidFill>
              </a:rPr>
              <a:t>2. Добавить ещё несколько логических игр (например: пятнашки, крестики-нолики, морской бой).</a:t>
            </a:r>
          </a:p>
          <a:p>
            <a:pPr lvl="0"/>
            <a:endParaRPr lang="ru-RU" sz="2400" dirty="0">
              <a:solidFill>
                <a:schemeClr val="tx2"/>
              </a:solidFill>
            </a:endParaRPr>
          </a:p>
          <a:p>
            <a:pPr lvl="0"/>
            <a:r>
              <a:rPr lang="ru-RU" sz="2400" dirty="0">
                <a:solidFill>
                  <a:schemeClr val="tx2"/>
                </a:solidFill>
              </a:rPr>
              <a:t>3. Улучшить дизайн геймплея.</a:t>
            </a:r>
          </a:p>
          <a:p>
            <a:r>
              <a:rPr lang="ru-RU" sz="2400" dirty="0">
                <a:solidFill>
                  <a:schemeClr val="tx2"/>
                </a:solidFill>
              </a:rPr>
              <a:t> </a:t>
            </a:r>
          </a:p>
          <a:p>
            <a:endParaRPr lang="ru-RU" dirty="0"/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2933" y="1913467"/>
            <a:ext cx="9668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В данной проектной работе был разработан программный продукт - логическая игра «Быки и коровы». Была обоснована необходимость создания программы, проведены все необходимые работы по проектированию архитектуры игры, проанализированы требования к ней, приводится описание реализации, кодирование, тестирование программы. При написании программы был использован объектно-ориентированный язык </a:t>
            </a:r>
            <a:r>
              <a:rPr lang="ru-RU" sz="2400" dirty="0" err="1">
                <a:solidFill>
                  <a:schemeClr val="tx2"/>
                </a:solidFill>
              </a:rPr>
              <a:t>Java</a:t>
            </a:r>
            <a:r>
              <a:rPr lang="ru-RU" sz="2400" dirty="0">
                <a:solidFill>
                  <a:schemeClr val="tx2"/>
                </a:solidFill>
              </a:rPr>
              <a:t>. Для разработки приложения использовалась среда разработки </a:t>
            </a:r>
            <a:r>
              <a:rPr lang="en-US" sz="2400" dirty="0">
                <a:solidFill>
                  <a:schemeClr val="tx2"/>
                </a:solidFill>
              </a:rPr>
              <a:t>Android Studio</a:t>
            </a:r>
            <a:r>
              <a:rPr lang="ru-RU" sz="2400" dirty="0">
                <a:solidFill>
                  <a:schemeClr val="tx2"/>
                </a:solidFill>
              </a:rPr>
              <a:t>.</a:t>
            </a:r>
            <a:br>
              <a:rPr lang="ru-RU" sz="2400" dirty="0">
                <a:solidFill>
                  <a:schemeClr val="tx2"/>
                </a:solidFill>
              </a:rPr>
            </a:br>
            <a:endParaRPr lang="ru-RU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Создание логической игры «Быки и коровы»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Выполнила Павлова Алиса Алексеевна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224232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/>
              <a:t>Ц</a:t>
            </a:r>
            <a:r>
              <a:rPr lang="ru-RU" dirty="0"/>
              <a:t>ель: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2605" y="874824"/>
            <a:ext cx="9432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Создание мобильной игры на развитие логики «Быки и коровы» с помощью среды разработки </a:t>
            </a:r>
            <a:r>
              <a:rPr lang="en-US" sz="2400" dirty="0">
                <a:solidFill>
                  <a:schemeClr val="tx2"/>
                </a:solidFill>
              </a:rPr>
              <a:t>Android Studio </a:t>
            </a:r>
            <a:r>
              <a:rPr lang="ru-RU" sz="2400" dirty="0">
                <a:solidFill>
                  <a:schemeClr val="tx2"/>
                </a:solidFill>
              </a:rPr>
              <a:t>и языка программирования </a:t>
            </a:r>
            <a:r>
              <a:rPr lang="en-US" sz="2400" dirty="0">
                <a:solidFill>
                  <a:schemeClr val="tx2"/>
                </a:solidFill>
              </a:rPr>
              <a:t>Java.</a:t>
            </a:r>
            <a:r>
              <a:rPr lang="ru-RU" sz="2400" dirty="0">
                <a:solidFill>
                  <a:schemeClr val="tx2"/>
                </a:solidFill>
              </a:rPr>
              <a:t> Демонстрация умений и навыков, полученных в результате прохождения курса «Мобильная разработка на </a:t>
            </a:r>
            <a:r>
              <a:rPr lang="en-US" sz="2400" dirty="0">
                <a:solidFill>
                  <a:schemeClr val="tx2"/>
                </a:solidFill>
              </a:rPr>
              <a:t>Java</a:t>
            </a:r>
            <a:r>
              <a:rPr lang="ru-RU" sz="2400" dirty="0">
                <a:solidFill>
                  <a:schemeClr val="tx2"/>
                </a:solidFill>
              </a:rPr>
              <a:t> от </a:t>
            </a:r>
            <a:r>
              <a:rPr lang="en-US" sz="2400" dirty="0">
                <a:solidFill>
                  <a:schemeClr val="tx2"/>
                </a:solidFill>
              </a:rPr>
              <a:t>IT </a:t>
            </a:r>
            <a:r>
              <a:rPr lang="ru-RU" sz="2400" dirty="0">
                <a:solidFill>
                  <a:schemeClr val="tx2"/>
                </a:solidFill>
              </a:rPr>
              <a:t>Школы </a:t>
            </a:r>
            <a:r>
              <a:rPr lang="en-US" sz="2400" dirty="0">
                <a:solidFill>
                  <a:schemeClr val="tx2"/>
                </a:solidFill>
              </a:rPr>
              <a:t>Samsung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138" y="2851792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+mj-lt"/>
              </a:rPr>
              <a:t>Задачи: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2605" y="3474543"/>
            <a:ext cx="101261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1. Изучить и анализировать литературу по мобильной разработке на языке программирования </a:t>
            </a:r>
            <a:r>
              <a:rPr lang="ru-RU" sz="2400" dirty="0" err="1">
                <a:solidFill>
                  <a:schemeClr val="tx2"/>
                </a:solidFill>
              </a:rPr>
              <a:t>Java</a:t>
            </a:r>
            <a:r>
              <a:rPr lang="ru-RU" sz="2400" dirty="0">
                <a:solidFill>
                  <a:schemeClr val="tx2"/>
                </a:solidFill>
              </a:rPr>
              <a:t>.</a:t>
            </a:r>
          </a:p>
          <a:p>
            <a:r>
              <a:rPr lang="ru-RU" sz="2400" dirty="0">
                <a:solidFill>
                  <a:schemeClr val="tx2"/>
                </a:solidFill>
              </a:rPr>
              <a:t>2. Изучить среду разработки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Studio и методы разработки графического интерфейса.</a:t>
            </a:r>
          </a:p>
          <a:p>
            <a:r>
              <a:rPr lang="ru-RU" sz="2400" dirty="0">
                <a:solidFill>
                  <a:schemeClr val="tx2"/>
                </a:solidFill>
              </a:rPr>
              <a:t>3. Разработать алгоритм и программу для игры «Быки и коровы».</a:t>
            </a:r>
          </a:p>
          <a:p>
            <a:r>
              <a:rPr lang="ru-RU" sz="2400" dirty="0">
                <a:solidFill>
                  <a:schemeClr val="tx2"/>
                </a:solidFill>
              </a:rPr>
              <a:t>4. Разработать интерфейс пользователя.</a:t>
            </a:r>
          </a:p>
          <a:p>
            <a:r>
              <a:rPr lang="ru-RU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400" dirty="0">
                <a:solidFill>
                  <a:schemeClr val="tx2"/>
                </a:solidFill>
              </a:rPr>
              <a:t>. Протестировать приложение на ошибки.</a:t>
            </a: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 и идея игры: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138" y="1448929"/>
            <a:ext cx="103966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Угадать число за наименьшее количество попыток.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Игроком устанавливается количество разрядов числа (от 2 до 6). Программа генерирует число, все цифры в нём разные.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Игрок вводит свой вариант, получает ответ: Быков - Х, </a:t>
            </a:r>
            <a:r>
              <a:rPr lang="ru-RU" sz="2400" dirty="0" err="1">
                <a:solidFill>
                  <a:schemeClr val="tx2"/>
                </a:solidFill>
              </a:rPr>
              <a:t>Коров</a:t>
            </a:r>
            <a:r>
              <a:rPr lang="ru-RU" sz="2400" dirty="0">
                <a:solidFill>
                  <a:schemeClr val="tx2"/>
                </a:solidFill>
              </a:rPr>
              <a:t> - Y.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Быки обозначают количество цифр в введенном варианте, у которых совпало их положение в числе и значение. </a:t>
            </a:r>
          </a:p>
          <a:p>
            <a:r>
              <a:rPr lang="ru-RU" sz="2400" dirty="0">
                <a:solidFill>
                  <a:schemeClr val="tx2"/>
                </a:solidFill>
              </a:rPr>
              <a:t>Коровы показывают количество цифр, совпавших только по значению.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Во время игры на экране видны предыдущие введенные варианты чисел с количеством быков и </a:t>
            </a:r>
            <a:r>
              <a:rPr lang="ru-RU" sz="2400" dirty="0" err="1">
                <a:solidFill>
                  <a:schemeClr val="tx2"/>
                </a:solidFill>
              </a:rPr>
              <a:t>коров</a:t>
            </a:r>
            <a:r>
              <a:rPr lang="ru-RU" sz="2400" dirty="0">
                <a:solidFill>
                  <a:schemeClr val="tx2"/>
                </a:solidFill>
              </a:rPr>
              <a:t> в них.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Игрок анализирует предыдущие варианты и выполняет следующую попытку.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Ведется статистика (количество потраченных попыток и времени).</a:t>
            </a:r>
          </a:p>
          <a:p>
            <a:endParaRPr lang="ru-RU" sz="2400" dirty="0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sz="3600" b="1" dirty="0"/>
              <a:t>И</a:t>
            </a:r>
            <a:r>
              <a:rPr lang="ru-RU" dirty="0"/>
              <a:t>гра решает след</a:t>
            </a:r>
            <a:r>
              <a:rPr lang="ru-RU" sz="3600" b="1" dirty="0"/>
              <a:t>у</a:t>
            </a:r>
            <a:r>
              <a:rPr lang="ru-RU" dirty="0"/>
              <a:t>ю</a:t>
            </a:r>
            <a:r>
              <a:rPr lang="ru-RU" sz="3600" b="1" dirty="0"/>
              <a:t>щ</a:t>
            </a:r>
            <a:r>
              <a:rPr lang="ru-RU" dirty="0"/>
              <a:t>ие задачи: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40259-66A7-3693-0436-46199A785C12}"/>
              </a:ext>
            </a:extLst>
          </p:cNvPr>
          <p:cNvSpPr txBox="1"/>
          <p:nvPr/>
        </p:nvSpPr>
        <p:spPr>
          <a:xfrm>
            <a:off x="1726276" y="1905506"/>
            <a:ext cx="9652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chemeClr val="tx2"/>
                </a:solidFill>
              </a:rPr>
              <a:t>Развитие логического мышления.</a:t>
            </a:r>
          </a:p>
          <a:p>
            <a:pPr marL="342900" indent="-342900">
              <a:buAutoNum type="arabicPeriod"/>
            </a:pPr>
            <a:endParaRPr lang="ru-RU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tx2"/>
                </a:solidFill>
              </a:rPr>
              <a:t>Развитие умственных и когнитивных способностей.</a:t>
            </a:r>
          </a:p>
          <a:p>
            <a:pPr marL="342900" indent="-342900">
              <a:buAutoNum type="arabicPeriod"/>
            </a:pPr>
            <a:endParaRPr lang="ru-RU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tx2"/>
                </a:solidFill>
              </a:rPr>
              <a:t> Помогает разгрузиться от негативных эмоций и скоротать время, отдохнуть.</a:t>
            </a:r>
          </a:p>
          <a:p>
            <a:pPr marL="342900" indent="-342900">
              <a:buAutoNum type="arabicPeriod"/>
            </a:pPr>
            <a:endParaRPr lang="ru-RU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tx2"/>
                </a:solidFill>
              </a:rPr>
              <a:t>Развлечение пользователей от 6 лет.</a:t>
            </a:r>
          </a:p>
        </p:txBody>
      </p:sp>
    </p:spTree>
    <p:extLst>
      <p:ext uri="{BB962C8B-B14F-4D97-AF65-F5344CB8AC3E}">
        <p14:creationId xmlns:p14="http://schemas.microsoft.com/office/powerpoint/2010/main" val="215050717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563850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sz="3600" b="1" dirty="0"/>
              <a:t>Фу</a:t>
            </a:r>
            <a:r>
              <a:rPr lang="ru-RU" dirty="0"/>
              <a:t>нкция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GetEnigma</a:t>
            </a:r>
            <a:endParaRPr lang="ru-RU" b="1"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150E15-26EC-E8BE-6D30-2BF2B4C0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5" y="1038624"/>
            <a:ext cx="10259817" cy="552522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sz="3600" b="1" dirty="0"/>
              <a:t>Фу</a:t>
            </a:r>
            <a:r>
              <a:rPr lang="ru-RU" dirty="0"/>
              <a:t>нкция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CheckTrial</a:t>
            </a:r>
            <a:endParaRPr lang="ru-RU" b="1"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BB418C-269C-83F7-AAB1-ABA7AABC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9" y="1080741"/>
            <a:ext cx="10465724" cy="5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364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Основные классы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5B830-C363-8B66-C20C-90C7FE2285CF}"/>
              </a:ext>
            </a:extLst>
          </p:cNvPr>
          <p:cNvSpPr txBox="1"/>
          <p:nvPr/>
        </p:nvSpPr>
        <p:spPr>
          <a:xfrm>
            <a:off x="1325880" y="1515022"/>
            <a:ext cx="95402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T</a:t>
            </a:r>
            <a:r>
              <a:rPr lang="ru-RU" sz="2400" dirty="0" err="1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ех</a:t>
            </a:r>
            <a:r>
              <a:rPr lang="en-US" sz="2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tVi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е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: предназначен для вывода текста на экран.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endParaRPr lang="ru-RU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ea typeface="Times New Roman" panose="02020603050405020304" pitchFamily="18" charset="0"/>
              </a:rPr>
              <a:t>Е</a:t>
            </a:r>
            <a:r>
              <a:rPr lang="en-US" sz="2400" dirty="0" err="1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ditT</a:t>
            </a:r>
            <a:r>
              <a:rPr lang="ru-RU" sz="2400" dirty="0" err="1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е</a:t>
            </a:r>
            <a:r>
              <a:rPr lang="ru-RU" sz="2400" dirty="0" err="1">
                <a:solidFill>
                  <a:schemeClr val="tx2"/>
                </a:solidFill>
                <a:ea typeface="Times New Roman" panose="02020603050405020304" pitchFamily="18" charset="0"/>
              </a:rPr>
              <a:t>х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t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: текстовое поле с возможностью ввода и редактирования текста.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endParaRPr lang="ru-RU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ea typeface="Times New Roman" panose="02020603050405020304" pitchFamily="18" charset="0"/>
              </a:rPr>
              <a:t>В</a:t>
            </a:r>
            <a:r>
              <a:rPr lang="en-US" sz="2400" dirty="0" err="1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utton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: кнопка, возможность взаимодействия с пользователем через нажатия.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endParaRPr lang="ru-RU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andom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: позволяет генерировать случайные числа.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endParaRPr lang="ru-RU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String</a:t>
            </a:r>
            <a:r>
              <a:rPr lang="ru-RU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: класс для работы со строковыми значениями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101604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26.05.2022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Обработчик на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ж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атия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п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ервой кно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п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amsungOne 800C"/>
                <a:ea typeface="+mj-ea"/>
                <a:cs typeface="+mj-cs"/>
              </a:rPr>
              <a:t>ки</a:t>
            </a:r>
            <a:endParaRPr lang="ru-RU"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F84AC1-7D56-8AF0-D37B-5F26701D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56" y="1402081"/>
            <a:ext cx="9947607" cy="46939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457</Words>
  <Application>Microsoft Office PowerPoint</Application>
  <PresentationFormat>Широкоэкранный</PresentationFormat>
  <Paragraphs>75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SamsungOne 450C</vt:lpstr>
      <vt:lpstr>SamsungOne 800C</vt:lpstr>
      <vt:lpstr>Times New Roman</vt:lpstr>
      <vt:lpstr>Samsung IT School White</vt:lpstr>
      <vt:lpstr>Samsung IT School En</vt:lpstr>
      <vt:lpstr>Samsung IT School White En</vt:lpstr>
      <vt:lpstr>Презентация PowerPoint</vt:lpstr>
      <vt:lpstr>Создание логической игры «Быки и коровы»</vt:lpstr>
      <vt:lpstr>Цель:</vt:lpstr>
      <vt:lpstr>Цель и идея игры:</vt:lpstr>
      <vt:lpstr>Игра решает следующие задачи:</vt:lpstr>
      <vt:lpstr>Функция GetEnigma</vt:lpstr>
      <vt:lpstr>Функция CheckTrial</vt:lpstr>
      <vt:lpstr>Основные классы</vt:lpstr>
      <vt:lpstr>Обработчик нажатия первой кнопки</vt:lpstr>
      <vt:lpstr>Обработчик нажатия второй кнопки</vt:lpstr>
      <vt:lpstr>Работа приложения</vt:lpstr>
      <vt:lpstr>Варианты дальнейшей доработки и развития: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Павлова Анна Петровна</cp:lastModifiedBy>
  <cp:revision>44</cp:revision>
  <dcterms:created xsi:type="dcterms:W3CDTF">2020-05-25T08:37:00Z</dcterms:created>
  <dcterms:modified xsi:type="dcterms:W3CDTF">2022-05-26T03:20:02Z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4AFE1F944DC24D9383B9C88308A941B5</vt:lpwstr>
  </property>
  <property fmtid="{D5CDD505-2E9C-101B-9397-08002B2CF9AE}" pid="5" name="KSOProductBuildVer">
    <vt:lpwstr>1049-11.2.0.11130</vt:lpwstr>
  </property>
</Properties>
</file>